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18"/>
  </p:notesMasterIdLst>
  <p:sldIdLst>
    <p:sldId id="273" r:id="rId6"/>
    <p:sldId id="283" r:id="rId7"/>
    <p:sldId id="288" r:id="rId8"/>
    <p:sldId id="289" r:id="rId9"/>
    <p:sldId id="287" r:id="rId10"/>
    <p:sldId id="292" r:id="rId11"/>
    <p:sldId id="278" r:id="rId12"/>
    <p:sldId id="284" r:id="rId13"/>
    <p:sldId id="293" r:id="rId14"/>
    <p:sldId id="285" r:id="rId15"/>
    <p:sldId id="294" r:id="rId16"/>
    <p:sldId id="286" r:id="rId17"/>
  </p:sldIdLst>
  <p:sldSz cx="9144000" cy="6858000" type="screen4x3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A4"/>
    <a:srgbClr val="00FFFF"/>
    <a:srgbClr val="66FFFF"/>
    <a:srgbClr val="000000"/>
    <a:srgbClr val="FFD457"/>
    <a:srgbClr val="006325"/>
    <a:srgbClr val="BCBEC0"/>
    <a:srgbClr val="E6E7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90" d="100"/>
          <a:sy n="90" d="100"/>
        </p:scale>
        <p:origin x="-2160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275" y="0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AE55A0-88DB-44F8-9E71-882C6BFF5295}" type="datetimeFigureOut">
              <a:rPr lang="en-US" smtClean="0"/>
              <a:t>05/02/2019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21188"/>
            <a:ext cx="5619750" cy="4189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375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275" y="8842375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F7C3CB-48A2-4C6E-9D8D-9C534A317D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480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8275320" y="6172200"/>
            <a:ext cx="38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/>
          <a:lstStyle>
            <a:lvl1pPr>
              <a:buFont typeface="Wingdings" pitchFamily="2" charset="2"/>
              <a:buChar char="§"/>
              <a:defRPr b="1"/>
            </a:lvl1pPr>
            <a:lvl2pPr>
              <a:defRPr sz="3200"/>
            </a:lvl2pPr>
            <a:lvl3pPr>
              <a:buFont typeface="Wingdings" pitchFamily="2" charset="2"/>
              <a:buChar char="§"/>
              <a:defRPr sz="2800"/>
            </a:lvl3pPr>
            <a:lvl4pPr>
              <a:defRPr sz="2400"/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1219200" y="76200"/>
            <a:ext cx="8229600" cy="792162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algn="l"/>
            <a:r>
              <a:rPr lang="en-US" dirty="0" smtClean="0">
                <a:solidFill>
                  <a:srgbClr val="0054A4"/>
                </a:solidFill>
              </a:rPr>
              <a:t>Template for pages 1-9</a:t>
            </a:r>
            <a:endParaRPr lang="en-US" dirty="0">
              <a:solidFill>
                <a:srgbClr val="0054A4"/>
              </a:solidFill>
            </a:endParaRPr>
          </a:p>
        </p:txBody>
      </p:sp>
      <p:sp>
        <p:nvSpPr>
          <p:cNvPr id="20" name="TextBox 19"/>
          <p:cNvSpPr txBox="1"/>
          <p:nvPr userDrawn="1"/>
        </p:nvSpPr>
        <p:spPr>
          <a:xfrm>
            <a:off x="8284464" y="6172200"/>
            <a:ext cx="48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/>
          <a:lstStyle>
            <a:lvl1pPr>
              <a:buFont typeface="Wingdings" pitchFamily="2" charset="2"/>
              <a:buChar char="§"/>
              <a:defRPr b="1"/>
            </a:lvl1pPr>
            <a:lvl2pPr>
              <a:defRPr sz="3200"/>
            </a:lvl2pPr>
            <a:lvl3pPr>
              <a:buFont typeface="Wingdings" pitchFamily="2" charset="2"/>
              <a:buChar char="§"/>
              <a:defRPr sz="2800"/>
            </a:lvl3pPr>
            <a:lvl4pPr>
              <a:defRPr sz="2400"/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1219200" y="76200"/>
            <a:ext cx="8229600" cy="792162"/>
          </a:xfrm>
          <a:prstGeom prst="rect">
            <a:avLst/>
          </a:prstGeom>
        </p:spPr>
        <p:txBody>
          <a:bodyPr/>
          <a:lstStyle>
            <a:lvl1pPr>
              <a:defRPr b="1" baseline="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dirty="0" smtClean="0">
                <a:solidFill>
                  <a:srgbClr val="0054A4"/>
                </a:solidFill>
              </a:rPr>
              <a:t>Template for pages 10 and up</a:t>
            </a:r>
            <a:endParaRPr lang="en-US" dirty="0">
              <a:solidFill>
                <a:srgbClr val="0054A4"/>
              </a:solidFill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8211312" y="6172200"/>
            <a:ext cx="48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2" name="Picture 1" descr="wc_strat_powerpoint-r1-01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6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76800"/>
            <a:ext cx="8305800" cy="10668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tx1"/>
                </a:solidFill>
              </a:rPr>
              <a:t>Washoe </a:t>
            </a:r>
            <a:r>
              <a:rPr lang="en-US" sz="2800" b="1" dirty="0">
                <a:solidFill>
                  <a:schemeClr val="tx1"/>
                </a:solidFill>
              </a:rPr>
              <a:t>County Board of Adjustment </a:t>
            </a:r>
          </a:p>
          <a:p>
            <a:r>
              <a:rPr lang="en-US" sz="2800" b="1" dirty="0">
                <a:solidFill>
                  <a:schemeClr val="tx1"/>
                </a:solidFill>
              </a:rPr>
              <a:t>May 2, 2019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495300" y="838200"/>
            <a:ext cx="8229600" cy="811530"/>
          </a:xfrm>
        </p:spPr>
        <p:txBody>
          <a:bodyPr/>
          <a:lstStyle/>
          <a:p>
            <a:r>
              <a:rPr lang="en-US" sz="4000" dirty="0">
                <a:solidFill>
                  <a:schemeClr val="tx1"/>
                </a:solidFill>
              </a:rPr>
              <a:t>ADMINISTRATIVE </a:t>
            </a:r>
            <a:r>
              <a:rPr lang="en-US" sz="4000" dirty="0" smtClean="0">
                <a:solidFill>
                  <a:schemeClr val="tx1"/>
                </a:solidFill>
              </a:rPr>
              <a:t>PERMIT CASE NUMBER WADMIN19-0004 </a:t>
            </a:r>
            <a:r>
              <a:rPr lang="en-US" sz="4000" dirty="0">
                <a:solidFill>
                  <a:schemeClr val="tx1"/>
                </a:solidFill>
              </a:rPr>
              <a:t/>
            </a:r>
            <a:br>
              <a:rPr lang="en-US" sz="4000" dirty="0">
                <a:solidFill>
                  <a:schemeClr val="tx1"/>
                </a:solidFill>
              </a:rPr>
            </a:br>
            <a:r>
              <a:rPr lang="en-US" sz="4000" dirty="0">
                <a:solidFill>
                  <a:schemeClr val="tx1"/>
                </a:solidFill>
              </a:rPr>
              <a:t>Wilder Detached Accessory </a:t>
            </a:r>
            <a:r>
              <a:rPr lang="en-US" sz="4000" dirty="0" smtClean="0">
                <a:solidFill>
                  <a:schemeClr val="tx1"/>
                </a:solidFill>
              </a:rPr>
              <a:t>Structure</a:t>
            </a:r>
            <a:endParaRPr lang="en-US" sz="4000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2209800" y="2667000"/>
            <a:ext cx="44196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60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848600" cy="792162"/>
          </a:xfrm>
        </p:spPr>
        <p:txBody>
          <a:bodyPr/>
          <a:lstStyle/>
          <a:p>
            <a:r>
              <a:rPr lang="en-US" dirty="0" smtClean="0"/>
              <a:t>Request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04800" y="1143000"/>
            <a:ext cx="85344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5400" dirty="0"/>
              <a:t>Detached Accessory Structure 5000 square feet in size, that is larger than the main dwelling which is 3,107 square feet in </a:t>
            </a:r>
            <a:r>
              <a:rPr lang="en-US" sz="5400" dirty="0" smtClean="0"/>
              <a:t>size.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108529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58000" y="990600"/>
            <a:ext cx="2133600" cy="2971800"/>
          </a:xfrm>
        </p:spPr>
        <p:txBody>
          <a:bodyPr/>
          <a:lstStyle/>
          <a:p>
            <a:pPr algn="r"/>
            <a:r>
              <a:rPr lang="en-US" dirty="0" smtClean="0">
                <a:solidFill>
                  <a:schemeClr val="tx1"/>
                </a:solidFill>
              </a:rPr>
              <a:t>Vicinity Map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76200"/>
            <a:ext cx="5334000" cy="6699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9564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819400" y="76200"/>
            <a:ext cx="6019800" cy="2971800"/>
          </a:xfrm>
        </p:spPr>
        <p:txBody>
          <a:bodyPr/>
          <a:lstStyle/>
          <a:p>
            <a:pPr algn="r"/>
            <a:r>
              <a:rPr lang="en-US" dirty="0" smtClean="0">
                <a:solidFill>
                  <a:schemeClr val="bg1"/>
                </a:solidFill>
              </a:rPr>
              <a:t>Site Plan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72" y="228600"/>
            <a:ext cx="8915400" cy="6265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8208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066800"/>
            <a:ext cx="3124200" cy="4724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Grading: </a:t>
            </a:r>
          </a:p>
          <a:p>
            <a:pPr marL="0" indent="0">
              <a:buNone/>
            </a:pPr>
            <a:r>
              <a:rPr lang="en-US" dirty="0" smtClean="0"/>
              <a:t>1) Revegetation (with irrigation)</a:t>
            </a:r>
          </a:p>
          <a:p>
            <a:pPr marL="0" indent="0">
              <a:buNone/>
            </a:pPr>
            <a:r>
              <a:rPr lang="en-US" dirty="0" smtClean="0"/>
              <a:t>2)tree preservation and replacement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924800" cy="792162"/>
          </a:xfrm>
        </p:spPr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600200"/>
            <a:ext cx="5340350" cy="479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10815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066800"/>
            <a:ext cx="8229600" cy="472440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924800" cy="792162"/>
          </a:xfrm>
        </p:spPr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810543"/>
            <a:ext cx="7696200" cy="4917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ontent Placeholder 1"/>
          <p:cNvSpPr txBox="1">
            <a:spLocks/>
          </p:cNvSpPr>
          <p:nvPr/>
        </p:nvSpPr>
        <p:spPr>
          <a:xfrm>
            <a:off x="381000" y="1066800"/>
            <a:ext cx="8534400" cy="4724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Wingdings" pitchFamily="2" charset="2"/>
              <a:buChar char="§"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en-US" dirty="0" smtClean="0"/>
              <a:t>Design: Same colors as dwelling</a:t>
            </a:r>
          </a:p>
        </p:txBody>
      </p:sp>
    </p:spTree>
    <p:extLst>
      <p:ext uri="{BB962C8B-B14F-4D97-AF65-F5344CB8AC3E}">
        <p14:creationId xmlns:p14="http://schemas.microsoft.com/office/powerpoint/2010/main" val="1592886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239000" cy="838200"/>
          </a:xfrm>
        </p:spPr>
        <p:txBody>
          <a:bodyPr/>
          <a:lstStyle/>
          <a:p>
            <a:r>
              <a:rPr lang="en-US" dirty="0" smtClean="0"/>
              <a:t>Public Notice &amp; CAB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52400" y="1104899"/>
            <a:ext cx="3810000" cy="4038601"/>
          </a:xfrm>
        </p:spPr>
        <p:txBody>
          <a:bodyPr/>
          <a:lstStyle/>
          <a:p>
            <a:r>
              <a:rPr lang="en-US" dirty="0"/>
              <a:t>Notice sent to </a:t>
            </a:r>
            <a:r>
              <a:rPr lang="en-US" dirty="0" smtClean="0"/>
              <a:t>32 </a:t>
            </a:r>
            <a:r>
              <a:rPr lang="en-US" dirty="0"/>
              <a:t>affected property owners</a:t>
            </a:r>
          </a:p>
          <a:p>
            <a:r>
              <a:rPr lang="en-US" dirty="0" smtClean="0"/>
              <a:t>Spanish Springs CAB reviewed the application on April 3, 2019.</a:t>
            </a:r>
            <a:endParaRPr lang="en-US" dirty="0"/>
          </a:p>
        </p:txBody>
      </p:sp>
      <p:pic>
        <p:nvPicPr>
          <p:cNvPr id="7170" name="Picture 2" descr="C:\Users\rpelham\OneDrive - Washoe County\My Documents\2019 Cases\WADMIN19-0004_Wilder_DAS\Notice\WADMIN19-0004_Notice_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990600"/>
            <a:ext cx="4471554" cy="578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67202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239000" cy="838200"/>
          </a:xfrm>
        </p:spPr>
        <p:txBody>
          <a:bodyPr/>
          <a:lstStyle/>
          <a:p>
            <a:r>
              <a:rPr lang="en-US" dirty="0" smtClean="0"/>
              <a:t>Reviewing Agencies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990600"/>
            <a:ext cx="8458200" cy="5181600"/>
          </a:xfrm>
        </p:spPr>
        <p:txBody>
          <a:bodyPr>
            <a:normAutofit fontScale="77500" lnSpcReduction="20000"/>
          </a:bodyPr>
          <a:lstStyle/>
          <a:p>
            <a:pPr lvl="0" hangingPunct="0"/>
            <a:r>
              <a:rPr lang="en-US" dirty="0"/>
              <a:t>Washoe County Community Services Department</a:t>
            </a:r>
          </a:p>
          <a:p>
            <a:pPr lvl="1" hangingPunct="0"/>
            <a:r>
              <a:rPr lang="en-US" dirty="0"/>
              <a:t>Engineering and Capital Projects Division</a:t>
            </a:r>
          </a:p>
          <a:p>
            <a:pPr lvl="1" hangingPunct="0"/>
            <a:r>
              <a:rPr lang="en-US" dirty="0"/>
              <a:t>Parks and Open Spaces</a:t>
            </a:r>
          </a:p>
          <a:p>
            <a:pPr lvl="1" hangingPunct="0"/>
            <a:r>
              <a:rPr lang="en-US" dirty="0"/>
              <a:t>Planning and Building Division</a:t>
            </a:r>
          </a:p>
          <a:p>
            <a:pPr lvl="0" hangingPunct="0"/>
            <a:r>
              <a:rPr lang="en-US" dirty="0" smtClean="0"/>
              <a:t>Washoe </a:t>
            </a:r>
            <a:r>
              <a:rPr lang="en-US" dirty="0"/>
              <a:t>County Health District </a:t>
            </a:r>
          </a:p>
          <a:p>
            <a:pPr lvl="1" hangingPunct="0"/>
            <a:r>
              <a:rPr lang="en-US" dirty="0"/>
              <a:t>Vector-Borne Diseases Program</a:t>
            </a:r>
          </a:p>
          <a:p>
            <a:pPr lvl="1" hangingPunct="0"/>
            <a:r>
              <a:rPr lang="en-US" dirty="0"/>
              <a:t>Environmental Health Services Division</a:t>
            </a:r>
          </a:p>
          <a:p>
            <a:pPr lvl="1" hangingPunct="0"/>
            <a:r>
              <a:rPr lang="en-US" dirty="0"/>
              <a:t>Air Quality Management Division</a:t>
            </a:r>
          </a:p>
          <a:p>
            <a:pPr hangingPunct="0"/>
            <a:r>
              <a:rPr lang="en-US" dirty="0"/>
              <a:t>Washoe County Sheriff</a:t>
            </a:r>
          </a:p>
          <a:p>
            <a:pPr lvl="0" hangingPunct="0"/>
            <a:r>
              <a:rPr lang="en-US" dirty="0" smtClean="0"/>
              <a:t>Washoe </a:t>
            </a:r>
            <a:r>
              <a:rPr lang="en-US" dirty="0"/>
              <a:t>County Regional Animal Services</a:t>
            </a:r>
          </a:p>
          <a:p>
            <a:pPr lvl="0" hangingPunct="0"/>
            <a:r>
              <a:rPr lang="en-US" dirty="0"/>
              <a:t>Truckee Meadows Fire Protection District</a:t>
            </a:r>
          </a:p>
          <a:p>
            <a:pPr lvl="0" hangingPunct="0"/>
            <a:r>
              <a:rPr lang="en-US" dirty="0"/>
              <a:t>Regional Transportation Commission</a:t>
            </a:r>
          </a:p>
          <a:p>
            <a:pPr lvl="0" hangingPunct="0"/>
            <a:r>
              <a:rPr lang="en-US" dirty="0"/>
              <a:t>Washoe – Storey Conservation </a:t>
            </a:r>
            <a:r>
              <a:rPr lang="en-US" dirty="0" smtClean="0"/>
              <a:t>District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3886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239000" cy="838200"/>
          </a:xfrm>
        </p:spPr>
        <p:txBody>
          <a:bodyPr/>
          <a:lstStyle/>
          <a:p>
            <a:r>
              <a:rPr lang="en-US" dirty="0" smtClean="0"/>
              <a:t>Conditions of Approval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2057400"/>
            <a:ext cx="8458200" cy="2895600"/>
          </a:xfrm>
        </p:spPr>
        <p:txBody>
          <a:bodyPr>
            <a:normAutofit/>
          </a:bodyPr>
          <a:lstStyle/>
          <a:p>
            <a:pPr lvl="0" hangingPunct="0"/>
            <a:r>
              <a:rPr lang="en-US" dirty="0" smtClean="0"/>
              <a:t>No unique or extraordinary conditions of approval were recommended by any of the reviewing agencies.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20010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90600" y="76200"/>
            <a:ext cx="7848600" cy="838200"/>
          </a:xfrm>
        </p:spPr>
        <p:txBody>
          <a:bodyPr/>
          <a:lstStyle/>
          <a:p>
            <a:r>
              <a:rPr lang="en-US" sz="3600" dirty="0" smtClean="0">
                <a:solidFill>
                  <a:schemeClr val="bg1"/>
                </a:solidFill>
              </a:rPr>
              <a:t>Administrative Permit Findings</a:t>
            </a:r>
            <a:endParaRPr lang="en-US" sz="3600" dirty="0">
              <a:solidFill>
                <a:schemeClr val="bg1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066799"/>
            <a:ext cx="8839200" cy="3623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52400" y="4876800"/>
            <a:ext cx="8839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Comments on each finding are included on pages 8 and 9 of the Staff Report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990015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990600"/>
            <a:ext cx="8229600" cy="4038601"/>
          </a:xfrm>
        </p:spPr>
        <p:txBody>
          <a:bodyPr>
            <a:noAutofit/>
          </a:bodyPr>
          <a:lstStyle/>
          <a:p>
            <a:pPr marL="0" indent="0" algn="just" hangingPunct="0">
              <a:buNone/>
            </a:pPr>
            <a:r>
              <a:rPr lang="en-US" sz="3600" dirty="0"/>
              <a:t>Those agencies which reviewed the application recommended conditions in support of approval of the project.  Therefore, after a thorough analysis and review, Administrative Permit Case Number WADMIN19-0004 is being recommended for approval with conditions.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467600" cy="792162"/>
          </a:xfrm>
        </p:spPr>
        <p:txBody>
          <a:bodyPr/>
          <a:lstStyle/>
          <a:p>
            <a:r>
              <a:rPr lang="en-US" dirty="0" smtClean="0"/>
              <a:t>Recommendation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16929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924800" cy="792162"/>
          </a:xfrm>
        </p:spPr>
        <p:txBody>
          <a:bodyPr/>
          <a:lstStyle/>
          <a:p>
            <a:r>
              <a:rPr lang="en-US" dirty="0" smtClean="0"/>
              <a:t>Possible Motion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04800" y="1066800"/>
            <a:ext cx="8610600" cy="45720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sz="3100" dirty="0">
                <a:effectLst>
                  <a:glow rad="50800">
                    <a:schemeClr val="bg1"/>
                  </a:glow>
                </a:effectLst>
              </a:rPr>
              <a:t>I move that, after giving reasoned consideration to the information contained in the staff report and information received during the public hearing, the Board of Adjustment approve Administrative Permit Case Number </a:t>
            </a:r>
            <a:r>
              <a:rPr lang="en-US" sz="3100" dirty="0" smtClean="0">
                <a:effectLst>
                  <a:glow rad="50800">
                    <a:schemeClr val="bg1"/>
                  </a:glow>
                </a:effectLst>
              </a:rPr>
              <a:t>WADMIN18-0004 </a:t>
            </a:r>
            <a:r>
              <a:rPr lang="en-US" sz="3100" dirty="0">
                <a:effectLst>
                  <a:glow rad="50800">
                    <a:schemeClr val="bg1"/>
                  </a:glow>
                </a:effectLst>
              </a:rPr>
              <a:t>for Matthew Wilder, having made all four findings in accordance with Washoe County Development Code Section </a:t>
            </a:r>
            <a:r>
              <a:rPr lang="en-US" sz="3100" dirty="0" smtClean="0">
                <a:effectLst>
                  <a:glow rad="50800">
                    <a:schemeClr val="bg1"/>
                  </a:glow>
                </a:effectLst>
              </a:rPr>
              <a:t>110.808.25.</a:t>
            </a:r>
            <a:endParaRPr lang="en-US" sz="3100" dirty="0">
              <a:effectLst>
                <a:glow rad="50800">
                  <a:schemeClr val="bg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55694812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oint_Template_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Image" ma:contentTypeID="0x0101009148F5A04DDD49CBA7127AADA5FB792B00AADE34325A8B49CDA8BB4DB53328F21400246D64375472D84BA13220883A134206" ma:contentTypeVersion="1" ma:contentTypeDescription="Upload an image." ma:contentTypeScope="" ma:versionID="2e55dbcb3e0b3cd6523d10bed63eb2c6">
  <xsd:schema xmlns:xsd="http://www.w3.org/2001/XMLSchema" xmlns:xs="http://www.w3.org/2001/XMLSchema" xmlns:p="http://schemas.microsoft.com/office/2006/metadata/properties" xmlns:ns1="http://schemas.microsoft.com/sharepoint/v3" xmlns:ns2="CEA9126C-A9B1-4F4A-855C-DD0F845697D2" xmlns:ns3="http://schemas.microsoft.com/sharepoint/v3/fields" xmlns:ns4="a94d8b85-37e1-4d17-8d55-8b7d207932bb" targetNamespace="http://schemas.microsoft.com/office/2006/metadata/properties" ma:root="true" ma:fieldsID="ee4acf4b2b82c25fb306546ca24d2aa9" ns1:_="" ns2:_="" ns3:_="" ns4:_="">
    <xsd:import namespace="http://schemas.microsoft.com/sharepoint/v3"/>
    <xsd:import namespace="CEA9126C-A9B1-4F4A-855C-DD0F845697D2"/>
    <xsd:import namespace="http://schemas.microsoft.com/sharepoint/v3/fields"/>
    <xsd:import namespace="a94d8b85-37e1-4d17-8d55-8b7d207932bb"/>
    <xsd:element name="properties">
      <xsd:complexType>
        <xsd:sequence>
          <xsd:element name="documentManagement">
            <xsd:complexType>
              <xsd:all>
                <xsd:element ref="ns1:FileRef" minOccurs="0"/>
                <xsd:element ref="ns1:File_x0020_Type" minOccurs="0"/>
                <xsd:element ref="ns1:HTML_x0020_File_x0020_Type" minOccurs="0"/>
                <xsd:element ref="ns1:FSObjType" minOccurs="0"/>
                <xsd:element ref="ns2:ThumbnailExists" minOccurs="0"/>
                <xsd:element ref="ns2:PreviewExists" minOccurs="0"/>
                <xsd:element ref="ns2:ImageWidth" minOccurs="0"/>
                <xsd:element ref="ns2:ImageHeight" minOccurs="0"/>
                <xsd:element ref="ns2:ImageCreateDate" minOccurs="0"/>
                <xsd:element ref="ns3:wic_System_Copyright" minOccurs="0"/>
                <xsd:element ref="ns4:_dlc_DocId" minOccurs="0"/>
                <xsd:element ref="ns4:_dlc_DocIdUrl" minOccurs="0"/>
                <xsd:element ref="ns4:_dlc_DocIdPersistId" minOccurs="0"/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FileRef" ma:index="8" nillable="true" ma:displayName="URL Path" ma:hidden="true" ma:list="Docs" ma:internalName="FileRef" ma:readOnly="true" ma:showField="FullUrl">
      <xsd:simpleType>
        <xsd:restriction base="dms:Lookup"/>
      </xsd:simpleType>
    </xsd:element>
    <xsd:element name="File_x0020_Type" ma:index="9" nillable="true" ma:displayName="File Type" ma:hidden="true" ma:internalName="File_x0020_Type" ma:readOnly="true">
      <xsd:simpleType>
        <xsd:restriction base="dms:Text"/>
      </xsd:simpleType>
    </xsd:element>
    <xsd:element name="HTML_x0020_File_x0020_Type" ma:index="10" nillable="true" ma:displayName="HTML File Type" ma:hidden="true" ma:internalName="HTML_x0020_File_x0020_Type" ma:readOnly="true">
      <xsd:simpleType>
        <xsd:restriction base="dms:Text"/>
      </xsd:simpleType>
    </xsd:element>
    <xsd:element name="FSObjType" ma:index="11" nillable="true" ma:displayName="Item Type" ma:hidden="true" ma:list="Docs" ma:internalName="FSObjType" ma:readOnly="true" ma:showField="FSType">
      <xsd:simpleType>
        <xsd:restriction base="dms:Lookup"/>
      </xsd:simpleType>
    </xsd:element>
    <xsd:element name="PublishingStartDate" ma:index="30" nillable="true" ma:displayName="Scheduling Start Date" ma:description="" ma:hidden="true" ma:internalName="PublishingStartDate">
      <xsd:simpleType>
        <xsd:restriction base="dms:Unknown"/>
      </xsd:simpleType>
    </xsd:element>
    <xsd:element name="PublishingExpirationDate" ma:index="31" nillable="true" ma:displayName="Scheduling End Date" ma:description="" ma:hidden="tru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A9126C-A9B1-4F4A-855C-DD0F845697D2" elementFormDefault="qualified">
    <xsd:import namespace="http://schemas.microsoft.com/office/2006/documentManagement/types"/>
    <xsd:import namespace="http://schemas.microsoft.com/office/infopath/2007/PartnerControls"/>
    <xsd:element name="ThumbnailExists" ma:index="18" nillable="true" ma:displayName="Thumbnail Exists" ma:default="FALSE" ma:hidden="true" ma:internalName="ThumbnailExists" ma:readOnly="true">
      <xsd:simpleType>
        <xsd:restriction base="dms:Boolean"/>
      </xsd:simpleType>
    </xsd:element>
    <xsd:element name="PreviewExists" ma:index="19" nillable="true" ma:displayName="Preview Exists" ma:default="FALSE" ma:hidden="true" ma:internalName="PreviewExists" ma:readOnly="true">
      <xsd:simpleType>
        <xsd:restriction base="dms:Boolean"/>
      </xsd:simpleType>
    </xsd:element>
    <xsd:element name="ImageWidth" ma:index="20" nillable="true" ma:displayName="Width" ma:internalName="ImageWidth" ma:readOnly="true">
      <xsd:simpleType>
        <xsd:restriction base="dms:Unknown"/>
      </xsd:simpleType>
    </xsd:element>
    <xsd:element name="ImageHeight" ma:index="22" nillable="true" ma:displayName="Height" ma:internalName="ImageHeight" ma:readOnly="true">
      <xsd:simpleType>
        <xsd:restriction base="dms:Unknown"/>
      </xsd:simpleType>
    </xsd:element>
    <xsd:element name="ImageCreateDate" ma:index="25" nillable="true" ma:displayName="Date Picture Taken" ma:format="DateTime" ma:hidden="true" ma:internalName="ImageCreate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wic_System_Copyright" ma:index="26" nillable="true" ma:displayName="Copyright" ma:internalName="wic_System_Copyright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4d8b85-37e1-4d17-8d55-8b7d207932bb" elementFormDefault="qualified">
    <xsd:import namespace="http://schemas.microsoft.com/office/2006/documentManagement/types"/>
    <xsd:import namespace="http://schemas.microsoft.com/office/infopath/2007/PartnerControls"/>
    <xsd:element name="_dlc_DocId" ma:index="27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9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24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 ma:index="23" ma:displayName="Comments"/>
        <xsd:element name="keywords" minOccurs="0" maxOccurs="1" type="xsd:string" ma:index="14" ma:displayName="Keywords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CreateDate xmlns="CEA9126C-A9B1-4F4A-855C-DD0F845697D2" xsi:nil="true"/>
    <PublishingExpirationDate xmlns="http://schemas.microsoft.com/sharepoint/v3" xsi:nil="true"/>
    <PublishingStartDate xmlns="http://schemas.microsoft.com/sharepoint/v3" xsi:nil="true"/>
    <wic_System_Copyright xmlns="http://schemas.microsoft.com/sharepoint/v3/fields" xsi:nil="true"/>
    <_dlc_DocId xmlns="a94d8b85-37e1-4d17-8d55-8b7d207932bb">NMS6VZY55J2Y-1680097669-6</_dlc_DocId>
    <_dlc_DocIdUrl xmlns="a94d8b85-37e1-4d17-8d55-8b7d207932bb">
      <Url>http://intranet.washoecounty.us/logostemplates/_layouts/15/DocIdRedir.aspx?ID=NMS6VZY55J2Y-1680097669-6</Url>
      <Description>NMS6VZY55J2Y-1680097669-6</Description>
    </_dlc_DocIdUrl>
  </documentManagement>
</p:properties>
</file>

<file path=customXml/itemProps1.xml><?xml version="1.0" encoding="utf-8"?>
<ds:datastoreItem xmlns:ds="http://schemas.openxmlformats.org/officeDocument/2006/customXml" ds:itemID="{02D88A89-A1D7-4D40-B75F-CA47FF340A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CEA9126C-A9B1-4F4A-855C-DD0F845697D2"/>
    <ds:schemaRef ds:uri="http://schemas.microsoft.com/sharepoint/v3/fields"/>
    <ds:schemaRef ds:uri="a94d8b85-37e1-4d17-8d55-8b7d207932b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DC64AFA-9D40-4A59-8DD4-92F485636619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A7BC16CB-1CBD-402F-9378-5075DDBF9554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2200D7ED-6620-45A0-9F13-862FEFE886A3}">
  <ds:schemaRefs>
    <ds:schemaRef ds:uri="http://purl.org/dc/terms/"/>
    <ds:schemaRef ds:uri="a94d8b85-37e1-4d17-8d55-8b7d207932bb"/>
    <ds:schemaRef ds:uri="http://schemas.microsoft.com/office/2006/documentManagement/types"/>
    <ds:schemaRef ds:uri="http://purl.org/dc/dcmitype/"/>
    <ds:schemaRef ds:uri="CEA9126C-A9B1-4F4A-855C-DD0F845697D2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schemas.microsoft.com/sharepoint/v3/fields"/>
    <ds:schemaRef ds:uri="http://schemas.openxmlformats.org/package/2006/metadata/core-properties"/>
    <ds:schemaRef ds:uri="http://schemas.microsoft.com/sharepoint/v3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PowerPoint_Template_2015</Template>
  <TotalTime>2127</TotalTime>
  <Words>274</Words>
  <Application>Microsoft Office PowerPoint</Application>
  <PresentationFormat>On-screen Show (4:3)</PresentationFormat>
  <Paragraphs>39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PowerPoint_Template_2015</vt:lpstr>
      <vt:lpstr>ADMINISTRATIVE PERMIT CASE NUMBER WADMIN19-0004  Wilder Detached Accessory Structure</vt:lpstr>
      <vt:lpstr>Request</vt:lpstr>
      <vt:lpstr>Vicinity Map</vt:lpstr>
      <vt:lpstr>Site Plan</vt:lpstr>
      <vt:lpstr>Overview</vt:lpstr>
      <vt:lpstr>Overview</vt:lpstr>
      <vt:lpstr>Public Notice &amp; CAB</vt:lpstr>
      <vt:lpstr>Reviewing Agencies</vt:lpstr>
      <vt:lpstr>Conditions of Approval</vt:lpstr>
      <vt:lpstr>Administrative Permit Findings</vt:lpstr>
      <vt:lpstr>Recommendation</vt:lpstr>
      <vt:lpstr>Possible Motion</vt:lpstr>
    </vt:vector>
  </TitlesOfParts>
  <Company>Washoe County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</dc:title>
  <dc:creator>mkramer</dc:creator>
  <cp:keywords>Powerpoint, Power Point, ppt</cp:keywords>
  <cp:lastModifiedBy>donna fagan</cp:lastModifiedBy>
  <cp:revision>82</cp:revision>
  <cp:lastPrinted>2014-10-07T22:54:33Z</cp:lastPrinted>
  <dcterms:created xsi:type="dcterms:W3CDTF">2015-09-25T21:46:02Z</dcterms:created>
  <dcterms:modified xsi:type="dcterms:W3CDTF">2019-05-02T16:48:25Z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0x0101009148F5A04DDD49CBA7127AADA5FB792B00AADE34325A8B49CDA8BB4DB53328F21400246D64375472D84BA13220883A134206</vt:lpwstr>
  </property>
  <property fmtid="{D5CDD505-2E9C-101B-9397-08002B2CF9AE}" pid="3" name="_dlc_DocIdItemGuid">
    <vt:lpwstr>baf4cdfa-0915-4212-a058-608c58f70eeb</vt:lpwstr>
  </property>
</Properties>
</file>